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9912-065C-44C5-B1E7-9526CB062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5B7EA-D90C-4EA5-A6F5-E19E21B3A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28675-F12E-41BB-9B10-12AF3829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76A9E-132D-4377-ACDD-4A7BB187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DB97B-A936-4B2E-89D9-E021C713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698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821F-B2F4-412A-8A11-A8658D47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98436-C40B-490F-88AF-9334E00E8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CA1AE-68E0-4696-8B36-3141CC43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4DA14-8C08-4C38-87F6-CEE42347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86DD3-EE90-4770-8C42-3FA5BC45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5952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A3CFB-5F6F-4763-B900-0921CCDD3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89955-65A9-4BCD-93D6-960E4BD46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3946-8B00-457D-989B-F96B1915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37180-F42F-461A-A179-39F3C0B43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5559F-CF49-4118-A82C-8ABF9C5D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392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CB08-EA97-4DB5-974A-AA379EAB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8A9C2-0603-4B9D-993A-8DE568C08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A912A-A0E2-4571-9F21-707AB11E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0C95-CF4B-4F64-8EAD-54F3DFC4A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6058C-B429-402E-9B70-19764711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385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88D8-9FCD-461D-9B6F-6F89EEEE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4A767-4178-4247-9D16-7E2D51F7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2606B-9923-42A5-9C9E-E3A72A6E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F54C8-C138-4C4F-8E50-32B53443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5CD4C-69A7-441B-B825-61E57890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23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6BF2-476A-42EA-97D3-7364F549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2D23-49F3-4872-B049-4CCB1F131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287A1-2AD8-4AC9-A63C-3E769E925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1D554-8478-44E6-B5E9-13CA34B7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E42B6-ADCD-47FE-830B-2CEE837E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C4122-566B-4FCE-8CB0-2CD071FE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512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3AFB-EA24-4319-A915-9808162B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7C68F-427E-4AF6-BB68-EC4B5139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894DE-E730-43FE-9586-47F4D6942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278D5-1149-44C6-B88D-FE9E90666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A7145-4059-41ED-8F0B-08CA932C6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BAED9-7F6D-4A72-AC42-60C017FCD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201A8-CDEB-49FC-A245-47C604BB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54C37-A904-403C-AE64-DEBB8772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78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2E4D-96F9-40A5-804C-BE7134F9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89340-3474-4E97-8237-037D1C179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7A81D-618A-4C77-95C3-A3A457EE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02C9D-211C-4525-96F6-E789F302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372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63C8D-C2E6-4520-A376-65595B5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F4721-5A14-4F0F-BC1D-A3A3120F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A82EE-EF2C-4C85-9742-6F504401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943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48CF-68B1-418A-B071-34FA4B6C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ECE8D-B896-45E9-A57D-64F02A38F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0AE5-9D19-4CF1-8051-9384ED1C9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61F70-98C3-4775-94F0-7CACD894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DEB4D-C18A-4E43-AB10-1C2DCE86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1F0BE-C4B3-4BC1-83BC-4A0A6392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56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F542-323C-4420-8A2F-62A4DF69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84F44-52D6-4E2F-96C1-E41485C8A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9A885-B969-4218-8D95-3CCA6676A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33C9D-9381-4AB6-BEF7-C5A29964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D1EBA-463A-4EF6-8558-962D9426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9A49C-9D8C-42D1-8AC8-F992086D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341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F4F8D-3C5F-46DA-8AE3-3D9206D4D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8B923-BE4E-453F-8060-FCA73FE7D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CBE48-963F-4F10-BBD9-400DE1109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B698A-D1C4-4BB3-AEB3-3EB99289327D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ADD5D-1CEA-4879-B46B-61F6AE29F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EA68C-C311-4D01-BF94-752A5279C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155CA-CF32-4BBF-A5AF-A67B5795FC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91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hyperlink" Target="https://moon.nasa.gov/about/misconception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_QcgDiF1a14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F092-CA14-4867-8E67-743D58884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Earth, Moon and Sun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67229-D0B9-4B34-AFA7-DF17718E6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11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CC7A62-F874-412F-9B67-56946034F091}"/>
              </a:ext>
            </a:extLst>
          </p:cNvPr>
          <p:cNvSpPr/>
          <p:nvPr/>
        </p:nvSpPr>
        <p:spPr>
          <a:xfrm>
            <a:off x="219710" y="566678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time taken for any planet to rotate about its axis is referred to as a </a:t>
            </a:r>
            <a:r>
              <a:rPr lang="en-US" sz="2800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day.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Earth takes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KaTeX_Main"/>
              </a:rPr>
              <a:t>24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hours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complete a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full rotation,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therefore one day on Earth is 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KaTeX_Main"/>
              </a:rPr>
              <a:t>24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hours.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it was midnight in Australia right now, the time taken for Earth to complete one full rotation and come back to midnight again is 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KaTeX_Main"/>
              </a:rPr>
              <a:t>24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hours.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6390984-FA11-4423-AF86-9AF3E939C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08" y="582067"/>
            <a:ext cx="5108782" cy="56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62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58AC5-6C9D-49EF-8CE0-7BA0A0079C40}"/>
              </a:ext>
            </a:extLst>
          </p:cNvPr>
          <p:cNvSpPr/>
          <p:nvPr/>
        </p:nvSpPr>
        <p:spPr>
          <a:xfrm>
            <a:off x="609600" y="33180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 any time, the </a:t>
            </a:r>
            <a:r>
              <a:rPr lang="en-US" sz="2800" b="1" i="0" dirty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half of Earth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facing the Sun is bathed in </a:t>
            </a: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sunlight.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half of Earth experiences </a:t>
            </a: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daytime.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sz="2800" b="1" i="0" dirty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other half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in the </a:t>
            </a:r>
            <a:r>
              <a:rPr lang="en-US" sz="2800" b="1" i="0" dirty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dark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so experiences </a:t>
            </a:r>
            <a:r>
              <a:rPr lang="en-US" sz="2800" b="1" i="0" dirty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nighttime.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 Earth rotates, some countries move into the light while others move out of it.</a:t>
            </a:r>
          </a:p>
        </p:txBody>
      </p:sp>
      <p:pic>
        <p:nvPicPr>
          <p:cNvPr id="3" name="1509316217.03679">
            <a:hlinkClick r:id="" action="ppaction://media"/>
            <a:extLst>
              <a:ext uri="{FF2B5EF4-FFF2-40B4-BE49-F238E27FC236}">
                <a16:creationId xmlns:a16="http://schemas.microsoft.com/office/drawing/2014/main" id="{8D00459C-7F31-42F1-87BF-69A212401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7540" y="817910"/>
            <a:ext cx="4988530" cy="49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A1737-D5B7-4F6F-AEEF-1DED8D59A0C0}"/>
              </a:ext>
            </a:extLst>
          </p:cNvPr>
          <p:cNvSpPr/>
          <p:nvPr/>
        </p:nvSpPr>
        <p:spPr>
          <a:xfrm>
            <a:off x="5844222" y="612844"/>
            <a:ext cx="6096001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the </a:t>
            </a:r>
            <a:r>
              <a:rPr lang="en-US" sz="24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Earth orbits the Sun, the Moon orbits the Earth.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takes </a:t>
            </a:r>
            <a:r>
              <a:rPr lang="en-US" sz="2400" b="1" i="0" dirty="0">
                <a:solidFill>
                  <a:srgbClr val="E38E31"/>
                </a:solidFill>
                <a:effectLst/>
                <a:latin typeface="KaTeX_Main"/>
              </a:rPr>
              <a:t>27.3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days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the moon to</a:t>
            </a:r>
            <a:r>
              <a:rPr lang="en-US" sz="2400" b="1" i="0" dirty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 complete a revolution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(an orbit) around the Earth.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the </a:t>
            </a:r>
            <a:r>
              <a:rPr lang="en-US" sz="24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time between full moons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US" sz="2400" b="1" i="0" dirty="0">
                <a:solidFill>
                  <a:srgbClr val="7C6899"/>
                </a:solidFill>
                <a:effectLst/>
                <a:latin typeface="KaTeX_Main"/>
              </a:rPr>
              <a:t>29.5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days.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reason that the moon cycle takes an extra couple of days is because the </a:t>
            </a:r>
            <a:r>
              <a:rPr lang="en-US" sz="24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Earth has moved in its own orbit around the Sun in that time.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Therefore, it takes the Moon just a little bit longer to reach the same point in the sky relative to the Earth.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2EEFB4E-C3D5-4488-A635-33788D663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" y="910024"/>
            <a:ext cx="5135662" cy="46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25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82C6F-0C61-4D2D-8C01-D0E7E5B28FD2}"/>
              </a:ext>
            </a:extLst>
          </p:cNvPr>
          <p:cNvSpPr/>
          <p:nvPr/>
        </p:nvSpPr>
        <p:spPr>
          <a:xfrm>
            <a:off x="380682" y="651461"/>
            <a:ext cx="11277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Moon </a:t>
            </a:r>
            <a:r>
              <a:rPr lang="en-US" sz="24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rotates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its axis as it </a:t>
            </a:r>
            <a:r>
              <a:rPr lang="en-US" sz="2400" b="1" i="0" dirty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revolves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the Earth.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400" b="0" i="0" u="none" strike="noStrike" dirty="0">
                <a:solidFill>
                  <a:srgbClr val="0780B0"/>
                </a:solidFill>
                <a:effectLst/>
                <a:latin typeface="Arial" panose="020B0604020202020204" pitchFamily="34" charset="0"/>
                <a:hlinkClick r:id="rId4"/>
              </a:rPr>
              <a:t>time it takes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the Moon to </a:t>
            </a:r>
            <a:r>
              <a:rPr lang="en-US" sz="24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rotate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once on its axis is also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KaTeX_Main"/>
              </a:rPr>
              <a:t>27.3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days,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the </a:t>
            </a:r>
            <a:r>
              <a:rPr lang="en-US" sz="2400" b="1" i="0" dirty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same time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it takes for the Moon to </a:t>
            </a:r>
            <a:r>
              <a:rPr lang="en-US" sz="2400" b="1" i="0" dirty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revolve around the Earth!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 </a:t>
            </a:r>
            <a:r>
              <a:rPr lang="en-US" sz="24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rotation period is the same as the revolution period,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same side of the Moon remains facing us.</a:t>
            </a:r>
          </a:p>
        </p:txBody>
      </p:sp>
      <p:pic>
        <p:nvPicPr>
          <p:cNvPr id="3" name="1509316267.68423">
            <a:hlinkClick r:id="" action="ppaction://media"/>
            <a:extLst>
              <a:ext uri="{FF2B5EF4-FFF2-40B4-BE49-F238E27FC236}">
                <a16:creationId xmlns:a16="http://schemas.microsoft.com/office/drawing/2014/main" id="{203214A7-6546-47DC-9112-D12FDFB6D1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15481" y="3429000"/>
            <a:ext cx="560832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8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un, earth, moon animation">
            <a:hlinkClick r:id="" action="ppaction://media"/>
            <a:extLst>
              <a:ext uri="{FF2B5EF4-FFF2-40B4-BE49-F238E27FC236}">
                <a16:creationId xmlns:a16="http://schemas.microsoft.com/office/drawing/2014/main" id="{92D11058-1B3E-442A-BB6B-4A9CEFF8CB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75410" y="59233"/>
            <a:ext cx="9071610" cy="67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4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4B210-1B93-4E85-9177-BD0FAE6AFAA5}"/>
              </a:ext>
            </a:extLst>
          </p:cNvPr>
          <p:cNvSpPr/>
          <p:nvPr/>
        </p:nvSpPr>
        <p:spPr>
          <a:xfrm>
            <a:off x="563562" y="725785"/>
            <a:ext cx="107749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plane of the </a:t>
            </a:r>
            <a:r>
              <a:rPr lang="en-US" sz="32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Moon's orbit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the Earth is </a:t>
            </a:r>
            <a:r>
              <a:rPr lang="en-US" sz="3200" b="1" i="0" dirty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tilted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an angle of 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KaTeX_Main"/>
              </a:rPr>
              <a:t>5.1°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compared to the plane of the Earth's orbit around the Sun.</a:t>
            </a:r>
            <a:endParaRPr lang="en-AU" sz="32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1723090-32F8-42D0-9274-37FD9966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990" y="3874770"/>
            <a:ext cx="666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92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B2831F-95AB-409E-B0D9-545ABFAE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07" y="245744"/>
            <a:ext cx="8344853" cy="64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3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9DC606-2536-467F-8D0B-298027C81991}"/>
              </a:ext>
            </a:extLst>
          </p:cNvPr>
          <p:cNvSpPr/>
          <p:nvPr/>
        </p:nvSpPr>
        <p:spPr>
          <a:xfrm>
            <a:off x="402590" y="728078"/>
            <a:ext cx="113245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planet we all live on. This is what Earth looks like from space: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B8DCD8-FFB3-484C-99E9-9904A9B9D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310" y="1912620"/>
            <a:ext cx="4945380" cy="49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16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C7F115-A455-4FCE-B804-29360C85276C}"/>
              </a:ext>
            </a:extLst>
          </p:cNvPr>
          <p:cNvSpPr/>
          <p:nvPr/>
        </p:nvSpPr>
        <p:spPr>
          <a:xfrm>
            <a:off x="746124" y="334486"/>
            <a:ext cx="109124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Earth is the third planet from the Sun in our solar system.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of the planets in our solar system 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orbit around the Sun.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Earth orbits between Venus and Mars.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99DF63-E996-4049-B302-9B8F3743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0" y="2103120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4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9A1B0E-DE72-4543-9140-F4561B6B084B}"/>
              </a:ext>
            </a:extLst>
          </p:cNvPr>
          <p:cNvSpPr/>
          <p:nvPr/>
        </p:nvSpPr>
        <p:spPr>
          <a:xfrm>
            <a:off x="716280" y="398979"/>
            <a:ext cx="109423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Earth orbits around the Sun in a slightly elliptical orbit, with the Sun at one of the focal points.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 its </a:t>
            </a:r>
            <a:r>
              <a:rPr lang="en-US" sz="24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aphelion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(furthest distance from the Sun), Earth is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KaTeX_Main"/>
              </a:rPr>
              <a:t>152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million </a:t>
            </a:r>
            <a:r>
              <a:rPr lang="en-US" sz="2400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kilometres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Sun, and at its </a:t>
            </a:r>
            <a:r>
              <a:rPr lang="en-US" sz="24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perihelion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(closest distance to the Sun), Earth is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KaTeX_Main"/>
              </a:rPr>
              <a:t>147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million </a:t>
            </a:r>
            <a:r>
              <a:rPr lang="en-US" sz="2400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kilometres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Sun.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puts Earth in the middle of the habitable zone: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7ABB0A-3FE2-4CA8-94E5-EB8F571A4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435" y="3445967"/>
            <a:ext cx="3957129" cy="304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94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EDD901-9313-4396-96B5-E5711278C36F}"/>
              </a:ext>
            </a:extLst>
          </p:cNvPr>
          <p:cNvSpPr/>
          <p:nvPr/>
        </p:nvSpPr>
        <p:spPr>
          <a:xfrm>
            <a:off x="997584" y="720428"/>
            <a:ext cx="108438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Earth’s </a:t>
            </a:r>
            <a:r>
              <a:rPr lang="en-US" sz="2800" b="1" i="0" dirty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orbit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its path around the Sun.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takes the Earth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KaTeX_Main"/>
              </a:rPr>
              <a:t>365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KaTeX_Main"/>
              </a:rPr>
              <a:t>1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KaTeX_Main"/>
              </a:rPr>
              <a:t>4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days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completely orbit the Sun.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called one </a:t>
            </a: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revolution,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it is the length of </a:t>
            </a:r>
            <a:r>
              <a:rPr lang="en-US" sz="2800" b="1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one year.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6DD132-0ACF-4FEE-B675-358A7DE4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4" y="2967197"/>
            <a:ext cx="7008495" cy="40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72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B7C256-BDCF-4211-8823-C3883B0F8C38}"/>
              </a:ext>
            </a:extLst>
          </p:cNvPr>
          <p:cNvSpPr/>
          <p:nvPr/>
        </p:nvSpPr>
        <p:spPr>
          <a:xfrm>
            <a:off x="379730" y="302359"/>
            <a:ext cx="118122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on our calendars, we don't see 1/4 of a day!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order to simplify the calendar, we make each year have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KaTeX_Main"/>
              </a:rPr>
              <a:t>365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days, with every fourth year having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KaTeX_Main"/>
              </a:rPr>
              <a:t>366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days (leap years).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extra day occurs on February 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KaTeX_Main"/>
              </a:rPr>
              <a:t>29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 </a:t>
            </a:r>
            <a:r>
              <a:rPr lang="en-US" sz="2800" b="1" i="0" dirty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average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number of days over four years, you get 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KaTeX_Main"/>
              </a:rPr>
              <a:t>365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KaTeX_Main"/>
              </a:rPr>
              <a:t>1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KaTeX_Main"/>
              </a:rPr>
              <a:t>4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days per year.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9123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89AD53-21A4-4591-AB09-4B03CBA5DAED}"/>
              </a:ext>
            </a:extLst>
          </p:cNvPr>
          <p:cNvSpPr/>
          <p:nvPr/>
        </p:nvSpPr>
        <p:spPr>
          <a:xfrm>
            <a:off x="334962" y="241638"/>
            <a:ext cx="803179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imaginary line called the </a:t>
            </a:r>
            <a:r>
              <a:rPr lang="en-US" sz="2800" b="1" i="0" dirty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axis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runs through the Earth from the North Pole to the South Pole.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Earth rotates around this line from </a:t>
            </a:r>
            <a:r>
              <a:rPr lang="en-US" sz="2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west to east.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Exactly halfway between the North Pole and South Pole is a line called the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equator.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3BAD438-DF6B-4BE1-B83A-9FCDF05B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492037"/>
            <a:ext cx="47625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76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38472-01FF-4B9D-A2A5-C2ED709AC48D}"/>
              </a:ext>
            </a:extLst>
          </p:cNvPr>
          <p:cNvSpPr/>
          <p:nvPr/>
        </p:nvSpPr>
        <p:spPr>
          <a:xfrm>
            <a:off x="388620" y="331738"/>
            <a:ext cx="114071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Earth's axis of rotation.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Earth's axis of rotation is tilted on an angle of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KaTeX_Main"/>
              </a:rPr>
              <a:t>23.5</a:t>
            </a:r>
            <a:r>
              <a:rPr lang="en-US" sz="2800" b="0" i="0" baseline="30000" dirty="0">
                <a:solidFill>
                  <a:srgbClr val="444444"/>
                </a:solidFill>
                <a:effectLst/>
                <a:latin typeface="KaTeX_Main"/>
              </a:rPr>
              <a:t>∘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vertical compared to its plane of orbit around the Sun.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a very important part of what causes different </a:t>
            </a:r>
            <a:r>
              <a:rPr lang="en-US" sz="2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day lengths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different </a:t>
            </a:r>
            <a:r>
              <a:rPr lang="en-US" sz="2800" b="1" i="0" dirty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seasons!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2EED791-72EB-4461-8833-994C02CF3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120" y="3573512"/>
            <a:ext cx="3810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90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96</Words>
  <Application>Microsoft Office PowerPoint</Application>
  <PresentationFormat>Widescreen</PresentationFormat>
  <Paragraphs>51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KaTeX_Main</vt:lpstr>
      <vt:lpstr>Office Theme</vt:lpstr>
      <vt:lpstr>Earth, Moon and Sun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Earth, Moon and Sun</dc:title>
  <dc:creator>Jean D'cruz</dc:creator>
  <cp:lastModifiedBy>Jean D'cruz</cp:lastModifiedBy>
  <cp:revision>1</cp:revision>
  <dcterms:created xsi:type="dcterms:W3CDTF">2020-06-08T11:45:51Z</dcterms:created>
  <dcterms:modified xsi:type="dcterms:W3CDTF">2020-06-08T11:53:04Z</dcterms:modified>
</cp:coreProperties>
</file>